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6" d="100"/>
          <a:sy n="156" d="100"/>
        </p:scale>
        <p:origin x="-28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19907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09363c0bb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09363c0b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09363c0bb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09363c0bb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test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3c6c8bb2b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3c6c8bb2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3c6c8bb2b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3c6c8bb2b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fe1325428cd42fc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fe1325428cd42fc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e5215bc2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e5215bc2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e5215bc2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e5215bc2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09363c0b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09363c0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3cc32eaae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3cc32eaae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58"/>
        <p:cNvGrpSpPr/>
        <p:nvPr/>
      </p:nvGrpSpPr>
      <p:grpSpPr>
        <a:xfrm>
          <a:off x="0" y="0"/>
          <a:ext cx="0" cy="0"/>
          <a:chOff x="0" y="0"/>
          <a:chExt cx="0" cy="0"/>
        </a:xfrm>
      </p:grpSpPr>
      <p:sp>
        <p:nvSpPr>
          <p:cNvPr id="59" name="Google Shape;59;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title"/>
          </p:nvPr>
        </p:nvSpPr>
        <p:spPr>
          <a:xfrm>
            <a:off x="311700" y="2890625"/>
            <a:ext cx="7434600" cy="5874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2600"/>
              <a:buNone/>
              <a:defRPr sz="2600">
                <a:solidFill>
                  <a:schemeClr val="dk1"/>
                </a:solidFill>
              </a:defRPr>
            </a:lvl1pPr>
            <a:lvl2pPr lvl="1" algn="l">
              <a:lnSpc>
                <a:spcPct val="100000"/>
              </a:lnSpc>
              <a:spcBef>
                <a:spcPts val="0"/>
              </a:spcBef>
              <a:spcAft>
                <a:spcPts val="0"/>
              </a:spcAft>
              <a:buClr>
                <a:schemeClr val="dk1"/>
              </a:buClr>
              <a:buSzPts val="2600"/>
              <a:buNone/>
              <a:defRPr sz="2600">
                <a:solidFill>
                  <a:schemeClr val="dk1"/>
                </a:solidFill>
              </a:defRPr>
            </a:lvl2pPr>
            <a:lvl3pPr lvl="2" algn="l">
              <a:lnSpc>
                <a:spcPct val="100000"/>
              </a:lnSpc>
              <a:spcBef>
                <a:spcPts val="0"/>
              </a:spcBef>
              <a:spcAft>
                <a:spcPts val="0"/>
              </a:spcAft>
              <a:buClr>
                <a:schemeClr val="dk1"/>
              </a:buClr>
              <a:buSzPts val="2600"/>
              <a:buNone/>
              <a:defRPr sz="2600">
                <a:solidFill>
                  <a:schemeClr val="dk1"/>
                </a:solidFill>
              </a:defRPr>
            </a:lvl3pPr>
            <a:lvl4pPr lvl="3" algn="l">
              <a:lnSpc>
                <a:spcPct val="100000"/>
              </a:lnSpc>
              <a:spcBef>
                <a:spcPts val="0"/>
              </a:spcBef>
              <a:spcAft>
                <a:spcPts val="0"/>
              </a:spcAft>
              <a:buClr>
                <a:schemeClr val="dk1"/>
              </a:buClr>
              <a:buSzPts val="2600"/>
              <a:buNone/>
              <a:defRPr sz="2600">
                <a:solidFill>
                  <a:schemeClr val="dk1"/>
                </a:solidFill>
              </a:defRPr>
            </a:lvl4pPr>
            <a:lvl5pPr lvl="4" algn="l">
              <a:lnSpc>
                <a:spcPct val="100000"/>
              </a:lnSpc>
              <a:spcBef>
                <a:spcPts val="0"/>
              </a:spcBef>
              <a:spcAft>
                <a:spcPts val="0"/>
              </a:spcAft>
              <a:buClr>
                <a:schemeClr val="dk1"/>
              </a:buClr>
              <a:buSzPts val="2600"/>
              <a:buNone/>
              <a:defRPr sz="2600">
                <a:solidFill>
                  <a:schemeClr val="dk1"/>
                </a:solidFill>
              </a:defRPr>
            </a:lvl5pPr>
            <a:lvl6pPr lvl="5" algn="l">
              <a:lnSpc>
                <a:spcPct val="100000"/>
              </a:lnSpc>
              <a:spcBef>
                <a:spcPts val="0"/>
              </a:spcBef>
              <a:spcAft>
                <a:spcPts val="0"/>
              </a:spcAft>
              <a:buClr>
                <a:schemeClr val="dk1"/>
              </a:buClr>
              <a:buSzPts val="2600"/>
              <a:buNone/>
              <a:defRPr sz="2600">
                <a:solidFill>
                  <a:schemeClr val="dk1"/>
                </a:solidFill>
              </a:defRPr>
            </a:lvl6pPr>
            <a:lvl7pPr lvl="6" algn="l">
              <a:lnSpc>
                <a:spcPct val="100000"/>
              </a:lnSpc>
              <a:spcBef>
                <a:spcPts val="0"/>
              </a:spcBef>
              <a:spcAft>
                <a:spcPts val="0"/>
              </a:spcAft>
              <a:buClr>
                <a:schemeClr val="dk1"/>
              </a:buClr>
              <a:buSzPts val="2600"/>
              <a:buNone/>
              <a:defRPr sz="2600">
                <a:solidFill>
                  <a:schemeClr val="dk1"/>
                </a:solidFill>
              </a:defRPr>
            </a:lvl7pPr>
            <a:lvl8pPr lvl="7" algn="l">
              <a:lnSpc>
                <a:spcPct val="100000"/>
              </a:lnSpc>
              <a:spcBef>
                <a:spcPts val="0"/>
              </a:spcBef>
              <a:spcAft>
                <a:spcPts val="0"/>
              </a:spcAft>
              <a:buClr>
                <a:schemeClr val="dk1"/>
              </a:buClr>
              <a:buSzPts val="2600"/>
              <a:buNone/>
              <a:defRPr sz="2600">
                <a:solidFill>
                  <a:schemeClr val="dk1"/>
                </a:solidFill>
              </a:defRPr>
            </a:lvl8pPr>
            <a:lvl9pPr lvl="8" algn="l">
              <a:lnSpc>
                <a:spcPct val="100000"/>
              </a:lnSpc>
              <a:spcBef>
                <a:spcPts val="0"/>
              </a:spcBef>
              <a:spcAft>
                <a:spcPts val="0"/>
              </a:spcAft>
              <a:buClr>
                <a:schemeClr val="dk1"/>
              </a:buClr>
              <a:buSzPts val="2600"/>
              <a:buNone/>
              <a:defRPr sz="2600">
                <a:solidFill>
                  <a:schemeClr val="dk1"/>
                </a:solidFill>
              </a:defRPr>
            </a:lvl9pPr>
          </a:lstStyle>
          <a:p>
            <a:endParaRPr/>
          </a:p>
        </p:txBody>
      </p:sp>
      <p:sp>
        <p:nvSpPr>
          <p:cNvPr id="61" name="Google Shape;61;p13"/>
          <p:cNvSpPr txBox="1">
            <a:spLocks noGrp="1"/>
          </p:cNvSpPr>
          <p:nvPr>
            <p:ph type="body" idx="1"/>
          </p:nvPr>
        </p:nvSpPr>
        <p:spPr>
          <a:xfrm>
            <a:off x="311700" y="3521425"/>
            <a:ext cx="6362400" cy="11418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2" name="Google Shape;62;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spTree>
      <p:nvGrpSpPr>
        <p:cNvPr id="1" name="Shape 63"/>
        <p:cNvGrpSpPr/>
        <p:nvPr/>
      </p:nvGrpSpPr>
      <p:grpSpPr>
        <a:xfrm>
          <a:off x="0" y="0"/>
          <a:ext cx="0" cy="0"/>
          <a:chOff x="0" y="0"/>
          <a:chExt cx="0" cy="0"/>
        </a:xfrm>
      </p:grpSpPr>
      <p:sp>
        <p:nvSpPr>
          <p:cNvPr id="64" name="Google Shape;64;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67" name="Google Shape;67;p14"/>
          <p:cNvSpPr txBox="1">
            <a:spLocks noGrp="1"/>
          </p:cNvSpPr>
          <p:nvPr>
            <p:ph type="body" idx="1"/>
          </p:nvPr>
        </p:nvSpPr>
        <p:spPr>
          <a:xfrm>
            <a:off x="4017625" y="307825"/>
            <a:ext cx="2378700" cy="43554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8" name="Google Shape;68;p14"/>
          <p:cNvSpPr txBox="1">
            <a:spLocks noGrp="1"/>
          </p:cNvSpPr>
          <p:nvPr>
            <p:ph type="body" idx="2"/>
          </p:nvPr>
        </p:nvSpPr>
        <p:spPr>
          <a:xfrm>
            <a:off x="6452850" y="307825"/>
            <a:ext cx="2389800" cy="43554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9" name="Google Shape;69;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p:cSld name="AUTOLAYOUT_3">
    <p:spTree>
      <p:nvGrpSpPr>
        <p:cNvPr id="1" name="Shape 70"/>
        <p:cNvGrpSpPr/>
        <p:nvPr/>
      </p:nvGrpSpPr>
      <p:grpSpPr>
        <a:xfrm>
          <a:off x="0" y="0"/>
          <a:ext cx="0" cy="0"/>
          <a:chOff x="0" y="0"/>
          <a:chExt cx="0" cy="0"/>
        </a:xfrm>
      </p:grpSpPr>
      <p:sp>
        <p:nvSpPr>
          <p:cNvPr id="71" name="Google Shape;71;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3539551" y="307825"/>
            <a:ext cx="5289000" cy="14181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3000"/>
              <a:buNone/>
              <a:defRPr sz="3000">
                <a:solidFill>
                  <a:schemeClr val="lt2"/>
                </a:solidFill>
              </a:defRPr>
            </a:lvl1pPr>
            <a:lvl2pPr lvl="1" algn="l">
              <a:lnSpc>
                <a:spcPct val="100000"/>
              </a:lnSpc>
              <a:spcBef>
                <a:spcPts val="0"/>
              </a:spcBef>
              <a:spcAft>
                <a:spcPts val="0"/>
              </a:spcAft>
              <a:buClr>
                <a:schemeClr val="dk1"/>
              </a:buClr>
              <a:buSzPts val="3000"/>
              <a:buNone/>
              <a:defRPr sz="3000">
                <a:solidFill>
                  <a:schemeClr val="lt2"/>
                </a:solidFill>
              </a:defRPr>
            </a:lvl2pPr>
            <a:lvl3pPr lvl="2" algn="l">
              <a:lnSpc>
                <a:spcPct val="100000"/>
              </a:lnSpc>
              <a:spcBef>
                <a:spcPts val="0"/>
              </a:spcBef>
              <a:spcAft>
                <a:spcPts val="0"/>
              </a:spcAft>
              <a:buClr>
                <a:schemeClr val="dk1"/>
              </a:buClr>
              <a:buSzPts val="3000"/>
              <a:buNone/>
              <a:defRPr sz="3000">
                <a:solidFill>
                  <a:schemeClr val="lt2"/>
                </a:solidFill>
              </a:defRPr>
            </a:lvl3pPr>
            <a:lvl4pPr lvl="3" algn="l">
              <a:lnSpc>
                <a:spcPct val="100000"/>
              </a:lnSpc>
              <a:spcBef>
                <a:spcPts val="0"/>
              </a:spcBef>
              <a:spcAft>
                <a:spcPts val="0"/>
              </a:spcAft>
              <a:buClr>
                <a:schemeClr val="dk1"/>
              </a:buClr>
              <a:buSzPts val="3000"/>
              <a:buNone/>
              <a:defRPr sz="3000">
                <a:solidFill>
                  <a:schemeClr val="lt2"/>
                </a:solidFill>
              </a:defRPr>
            </a:lvl4pPr>
            <a:lvl5pPr lvl="4" algn="l">
              <a:lnSpc>
                <a:spcPct val="100000"/>
              </a:lnSpc>
              <a:spcBef>
                <a:spcPts val="0"/>
              </a:spcBef>
              <a:spcAft>
                <a:spcPts val="0"/>
              </a:spcAft>
              <a:buClr>
                <a:schemeClr val="dk1"/>
              </a:buClr>
              <a:buSzPts val="3000"/>
              <a:buNone/>
              <a:defRPr sz="3000">
                <a:solidFill>
                  <a:schemeClr val="lt2"/>
                </a:solidFill>
              </a:defRPr>
            </a:lvl5pPr>
            <a:lvl6pPr lvl="5" algn="l">
              <a:lnSpc>
                <a:spcPct val="100000"/>
              </a:lnSpc>
              <a:spcBef>
                <a:spcPts val="0"/>
              </a:spcBef>
              <a:spcAft>
                <a:spcPts val="0"/>
              </a:spcAft>
              <a:buClr>
                <a:schemeClr val="dk1"/>
              </a:buClr>
              <a:buSzPts val="3000"/>
              <a:buNone/>
              <a:defRPr sz="3000">
                <a:solidFill>
                  <a:schemeClr val="lt2"/>
                </a:solidFill>
              </a:defRPr>
            </a:lvl6pPr>
            <a:lvl7pPr lvl="6" algn="l">
              <a:lnSpc>
                <a:spcPct val="100000"/>
              </a:lnSpc>
              <a:spcBef>
                <a:spcPts val="0"/>
              </a:spcBef>
              <a:spcAft>
                <a:spcPts val="0"/>
              </a:spcAft>
              <a:buClr>
                <a:schemeClr val="dk1"/>
              </a:buClr>
              <a:buSzPts val="3000"/>
              <a:buNone/>
              <a:defRPr sz="3000">
                <a:solidFill>
                  <a:schemeClr val="lt2"/>
                </a:solidFill>
              </a:defRPr>
            </a:lvl7pPr>
            <a:lvl8pPr lvl="7" algn="l">
              <a:lnSpc>
                <a:spcPct val="100000"/>
              </a:lnSpc>
              <a:spcBef>
                <a:spcPts val="0"/>
              </a:spcBef>
              <a:spcAft>
                <a:spcPts val="0"/>
              </a:spcAft>
              <a:buClr>
                <a:schemeClr val="dk1"/>
              </a:buClr>
              <a:buSzPts val="3000"/>
              <a:buNone/>
              <a:defRPr sz="3000">
                <a:solidFill>
                  <a:schemeClr val="lt2"/>
                </a:solidFill>
              </a:defRPr>
            </a:lvl8pPr>
            <a:lvl9pPr lvl="8" algn="l">
              <a:lnSpc>
                <a:spcPct val="100000"/>
              </a:lnSpc>
              <a:spcBef>
                <a:spcPts val="0"/>
              </a:spcBef>
              <a:spcAft>
                <a:spcPts val="0"/>
              </a:spcAft>
              <a:buClr>
                <a:schemeClr val="dk1"/>
              </a:buClr>
              <a:buSzPts val="3000"/>
              <a:buNone/>
              <a:defRPr sz="3000">
                <a:solidFill>
                  <a:schemeClr val="lt2"/>
                </a:solidFill>
              </a:defRPr>
            </a:lvl9pPr>
          </a:lstStyle>
          <a:p>
            <a:endParaRPr/>
          </a:p>
        </p:txBody>
      </p:sp>
      <p:sp>
        <p:nvSpPr>
          <p:cNvPr id="73" name="Google Shape;73;p15"/>
          <p:cNvSpPr txBox="1">
            <a:spLocks noGrp="1"/>
          </p:cNvSpPr>
          <p:nvPr>
            <p:ph type="body" idx="1"/>
          </p:nvPr>
        </p:nvSpPr>
        <p:spPr>
          <a:xfrm>
            <a:off x="3539435" y="1810225"/>
            <a:ext cx="5289000" cy="2768700"/>
          </a:xfrm>
          <a:prstGeom prst="rect">
            <a:avLst/>
          </a:prstGeom>
          <a:noFill/>
        </p:spPr>
        <p:txBody>
          <a:bodyPr spcFirstLastPara="1" wrap="square" lIns="91425" tIns="91425" rIns="91425" bIns="91425" anchor="t" anchorCtr="0"/>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74" name="Google Shape;74;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4">
    <p:spTree>
      <p:nvGrpSpPr>
        <p:cNvPr id="1" name="Shape 75"/>
        <p:cNvGrpSpPr/>
        <p:nvPr/>
      </p:nvGrpSpPr>
      <p:grpSpPr>
        <a:xfrm>
          <a:off x="0" y="0"/>
          <a:ext cx="0" cy="0"/>
          <a:chOff x="0" y="0"/>
          <a:chExt cx="0" cy="0"/>
        </a:xfrm>
      </p:grpSpPr>
      <p:sp>
        <p:nvSpPr>
          <p:cNvPr id="76" name="Google Shape;76;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txBox="1">
            <a:spLocks noGrp="1"/>
          </p:cNvSpPr>
          <p:nvPr>
            <p:ph type="title"/>
          </p:nvPr>
        </p:nvSpPr>
        <p:spPr>
          <a:xfrm>
            <a:off x="311700" y="307825"/>
            <a:ext cx="4779300" cy="14181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78" name="Google Shape;78;p16"/>
          <p:cNvSpPr txBox="1">
            <a:spLocks noGrp="1"/>
          </p:cNvSpPr>
          <p:nvPr>
            <p:ph type="body" idx="1"/>
          </p:nvPr>
        </p:nvSpPr>
        <p:spPr>
          <a:xfrm>
            <a:off x="317475" y="1808125"/>
            <a:ext cx="2350800" cy="27687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79" name="Google Shape;79;p16"/>
          <p:cNvSpPr txBox="1">
            <a:spLocks noGrp="1"/>
          </p:cNvSpPr>
          <p:nvPr>
            <p:ph type="body" idx="2"/>
          </p:nvPr>
        </p:nvSpPr>
        <p:spPr>
          <a:xfrm>
            <a:off x="2746050" y="1808125"/>
            <a:ext cx="2350800" cy="27687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80" name="Google Shape;80;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pic>
        <p:nvPicPr>
          <p:cNvPr id="85" name="Google Shape;85;p17" descr="Related image"/>
          <p:cNvPicPr preferRelativeResize="0"/>
          <p:nvPr/>
        </p:nvPicPr>
        <p:blipFill>
          <a:blip r:embed="rId4">
            <a:alphaModFix/>
          </a:blip>
          <a:stretch>
            <a:fillRect/>
          </a:stretch>
        </p:blipFill>
        <p:spPr>
          <a:xfrm>
            <a:off x="-1244100" y="-127675"/>
            <a:ext cx="10511800" cy="5335600"/>
          </a:xfrm>
          <a:prstGeom prst="rect">
            <a:avLst/>
          </a:prstGeom>
          <a:noFill/>
          <a:ln>
            <a:noFill/>
          </a:ln>
        </p:spPr>
      </p:pic>
      <p:pic>
        <p:nvPicPr>
          <p:cNvPr id="86" name="Google Shape;86;p17"/>
          <p:cNvPicPr preferRelativeResize="0"/>
          <p:nvPr/>
        </p:nvPicPr>
        <p:blipFill rotWithShape="1">
          <a:blip r:embed="rId5">
            <a:alphaModFix/>
          </a:blip>
          <a:srcRect l="19505" t="-10889" r="25080"/>
          <a:stretch/>
        </p:blipFill>
        <p:spPr>
          <a:xfrm>
            <a:off x="446175" y="582475"/>
            <a:ext cx="929550" cy="1136075"/>
          </a:xfrm>
          <a:prstGeom prst="rect">
            <a:avLst/>
          </a:prstGeom>
          <a:noFill/>
          <a:ln>
            <a:noFill/>
          </a:ln>
        </p:spPr>
      </p:pic>
      <p:sp>
        <p:nvSpPr>
          <p:cNvPr id="87" name="Google Shape;87;p17"/>
          <p:cNvSpPr txBox="1"/>
          <p:nvPr/>
        </p:nvSpPr>
        <p:spPr>
          <a:xfrm>
            <a:off x="1375725" y="619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2200">
              <a:solidFill>
                <a:srgbClr val="212121"/>
              </a:solidFill>
              <a:highlight>
                <a:srgbClr val="FFFFFF"/>
              </a:highlight>
            </a:endParaRPr>
          </a:p>
          <a:p>
            <a:pPr marL="0" lvl="0" indent="0" algn="l" rtl="0">
              <a:spcBef>
                <a:spcPts val="0"/>
              </a:spcBef>
              <a:spcAft>
                <a:spcPts val="0"/>
              </a:spcAft>
              <a:buNone/>
            </a:pPr>
            <a:r>
              <a:rPr lang="en" sz="2200">
                <a:solidFill>
                  <a:srgbClr val="212121"/>
                </a:solidFill>
                <a:highlight>
                  <a:srgbClr val="FFFFFF"/>
                </a:highlight>
              </a:rPr>
              <a:t>saya sedang melayang !!!</a:t>
            </a:r>
            <a:endParaRPr sz="2200">
              <a:solidFill>
                <a:srgbClr val="212121"/>
              </a:solidFill>
              <a:highlight>
                <a:srgbClr val="FFFFFF"/>
              </a:highlight>
            </a:endParaRPr>
          </a:p>
          <a:p>
            <a:pPr marL="0" lvl="0" indent="0" algn="l" rtl="0">
              <a:spcBef>
                <a:spcPts val="0"/>
              </a:spcBef>
              <a:spcAft>
                <a:spcPts val="0"/>
              </a:spcAft>
              <a:buNone/>
            </a:pPr>
            <a:endParaRPr sz="2200">
              <a:solidFill>
                <a:srgbClr val="212121"/>
              </a:solidFill>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460075" y="338625"/>
            <a:ext cx="7434600" cy="5874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00">
                <a:solidFill>
                  <a:srgbClr val="212121"/>
                </a:solidFill>
                <a:latin typeface="Arial"/>
                <a:ea typeface="Arial"/>
                <a:cs typeface="Arial"/>
                <a:sym typeface="Arial"/>
              </a:rPr>
              <a:t>pertanyaan</a:t>
            </a:r>
            <a:endParaRPr sz="100">
              <a:solidFill>
                <a:srgbClr val="21212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
              <a:solidFill>
                <a:srgbClr val="212121"/>
              </a:solidFill>
              <a:latin typeface="Arial"/>
              <a:ea typeface="Arial"/>
              <a:cs typeface="Arial"/>
              <a:sym typeface="Arial"/>
            </a:endParaRPr>
          </a:p>
          <a:p>
            <a:pPr marL="0" lvl="0" indent="0" algn="l" rtl="0">
              <a:spcBef>
                <a:spcPts val="0"/>
              </a:spcBef>
              <a:spcAft>
                <a:spcPts val="0"/>
              </a:spcAft>
              <a:buNone/>
            </a:pPr>
            <a:endParaRPr sz="1800"/>
          </a:p>
        </p:txBody>
      </p:sp>
      <p:sp>
        <p:nvSpPr>
          <p:cNvPr id="159" name="Google Shape;159;p26"/>
          <p:cNvSpPr txBox="1">
            <a:spLocks noGrp="1"/>
          </p:cNvSpPr>
          <p:nvPr>
            <p:ph type="body" idx="1"/>
          </p:nvPr>
        </p:nvSpPr>
        <p:spPr>
          <a:xfrm>
            <a:off x="361150" y="1267025"/>
            <a:ext cx="6362400" cy="36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00"/>
                </a:solidFill>
              </a:rPr>
              <a:t>1 apa itu micro plastic?</a:t>
            </a:r>
            <a:endParaRPr sz="1800" dirty="0">
              <a:solidFill>
                <a:srgbClr val="000000"/>
              </a:solidFill>
            </a:endParaRPr>
          </a:p>
          <a:p>
            <a:pPr marL="0" lvl="0" indent="0" algn="l" rtl="0">
              <a:spcBef>
                <a:spcPts val="1600"/>
              </a:spcBef>
              <a:spcAft>
                <a:spcPts val="0"/>
              </a:spcAft>
              <a:buNone/>
            </a:pPr>
            <a:r>
              <a:rPr lang="en" sz="1800" dirty="0">
                <a:solidFill>
                  <a:srgbClr val="000000"/>
                </a:solidFill>
              </a:rPr>
              <a:t>2 kenapa bintang laut makan plastic</a:t>
            </a:r>
            <a:r>
              <a:rPr lang="en" sz="1800" dirty="0" smtClean="0">
                <a:solidFill>
                  <a:srgbClr val="000000"/>
                </a:solidFill>
              </a:rPr>
              <a:t>?</a:t>
            </a:r>
            <a:endParaRPr sz="1800" dirty="0">
              <a:solidFill>
                <a:srgbClr val="000000"/>
              </a:solidFill>
            </a:endParaRPr>
          </a:p>
        </p:txBody>
      </p:sp>
      <p:sp>
        <p:nvSpPr>
          <p:cNvPr id="160" name="Google Shape;160;p26"/>
          <p:cNvSpPr txBox="1">
            <a:spLocks noGrp="1"/>
          </p:cNvSpPr>
          <p:nvPr>
            <p:ph type="title"/>
          </p:nvPr>
        </p:nvSpPr>
        <p:spPr>
          <a:xfrm>
            <a:off x="612475" y="491025"/>
            <a:ext cx="7434600" cy="5874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rgbClr val="212121"/>
                </a:solidFill>
                <a:latin typeface="Arial"/>
                <a:ea typeface="Arial"/>
                <a:cs typeface="Arial"/>
                <a:sym typeface="Arial"/>
              </a:rPr>
              <a:t>                              </a:t>
            </a:r>
            <a:r>
              <a:rPr lang="en" sz="3000">
                <a:solidFill>
                  <a:srgbClr val="212121"/>
                </a:solidFill>
                <a:latin typeface="Arial"/>
                <a:ea typeface="Arial"/>
                <a:cs typeface="Arial"/>
                <a:sym typeface="Arial"/>
              </a:rPr>
              <a:t>pertanyaan</a:t>
            </a:r>
            <a:endParaRPr sz="3000">
              <a:solidFill>
                <a:srgbClr val="21212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
              <a:solidFill>
                <a:srgbClr val="21212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ctrTitle"/>
          </p:nvPr>
        </p:nvSpPr>
        <p:spPr>
          <a:xfrm>
            <a:off x="2924975" y="838323"/>
            <a:ext cx="3174300" cy="214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i="1">
                <a:solidFill>
                  <a:srgbClr val="4A86E8"/>
                </a:solidFill>
              </a:rPr>
              <a:t>Jangan Lagi pakai</a:t>
            </a:r>
            <a:endParaRPr i="1">
              <a:solidFill>
                <a:srgbClr val="4A86E8"/>
              </a:solidFill>
            </a:endParaRPr>
          </a:p>
          <a:p>
            <a:pPr marL="0" lvl="0" indent="0" algn="ctr" rtl="0">
              <a:spcBef>
                <a:spcPts val="0"/>
              </a:spcBef>
              <a:spcAft>
                <a:spcPts val="0"/>
              </a:spcAft>
              <a:buNone/>
            </a:pPr>
            <a:r>
              <a:rPr lang="en" i="1">
                <a:solidFill>
                  <a:srgbClr val="4A86E8"/>
                </a:solidFill>
              </a:rPr>
              <a:t>Plastik!</a:t>
            </a:r>
            <a:endParaRPr i="1">
              <a:solidFill>
                <a:srgbClr val="4A86E8"/>
              </a:solidFill>
            </a:endParaRPr>
          </a:p>
        </p:txBody>
      </p:sp>
      <p:sp>
        <p:nvSpPr>
          <p:cNvPr id="93" name="Google Shape;93;p18"/>
          <p:cNvSpPr txBox="1">
            <a:spLocks noGrp="1"/>
          </p:cNvSpPr>
          <p:nvPr>
            <p:ph type="subTitle" idx="1"/>
          </p:nvPr>
        </p:nvSpPr>
        <p:spPr>
          <a:xfrm>
            <a:off x="3044699" y="3116580"/>
            <a:ext cx="3289425"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By Jai,Ethan,Naia</a:t>
            </a:r>
            <a:endParaRPr sz="3600" dirty="0"/>
          </a:p>
        </p:txBody>
      </p:sp>
      <p:pic>
        <p:nvPicPr>
          <p:cNvPr id="94" name="Google Shape;94;p18"/>
          <p:cNvPicPr preferRelativeResize="0"/>
          <p:nvPr/>
        </p:nvPicPr>
        <p:blipFill>
          <a:blip r:embed="rId3">
            <a:alphaModFix/>
          </a:blip>
          <a:stretch>
            <a:fillRect/>
          </a:stretch>
        </p:blipFill>
        <p:spPr>
          <a:xfrm>
            <a:off x="319075" y="2621825"/>
            <a:ext cx="2374217" cy="2335925"/>
          </a:xfrm>
          <a:prstGeom prst="rect">
            <a:avLst/>
          </a:prstGeom>
          <a:noFill/>
          <a:ln>
            <a:noFill/>
          </a:ln>
        </p:spPr>
      </p:pic>
      <p:pic>
        <p:nvPicPr>
          <p:cNvPr id="95" name="Google Shape;95;p18"/>
          <p:cNvPicPr preferRelativeResize="0"/>
          <p:nvPr/>
        </p:nvPicPr>
        <p:blipFill>
          <a:blip r:embed="rId4">
            <a:alphaModFix/>
          </a:blip>
          <a:stretch>
            <a:fillRect/>
          </a:stretch>
        </p:blipFill>
        <p:spPr>
          <a:xfrm>
            <a:off x="6849500" y="142875"/>
            <a:ext cx="2172000" cy="2335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p:cNvPicPr preferRelativeResize="0"/>
          <p:nvPr/>
        </p:nvPicPr>
        <p:blipFill rotWithShape="1">
          <a:blip r:embed="rId3">
            <a:alphaModFix/>
          </a:blip>
          <a:srcRect l="3095" r="3095"/>
          <a:stretch/>
        </p:blipFill>
        <p:spPr>
          <a:xfrm>
            <a:off x="5897300" y="321600"/>
            <a:ext cx="2949448" cy="2212021"/>
          </a:xfrm>
          <a:prstGeom prst="rect">
            <a:avLst/>
          </a:prstGeom>
          <a:noFill/>
          <a:ln>
            <a:noFill/>
          </a:ln>
        </p:spPr>
      </p:pic>
      <p:pic>
        <p:nvPicPr>
          <p:cNvPr id="101" name="Google Shape;101;p19"/>
          <p:cNvPicPr preferRelativeResize="0"/>
          <p:nvPr/>
        </p:nvPicPr>
        <p:blipFill rotWithShape="1">
          <a:blip r:embed="rId4">
            <a:alphaModFix/>
          </a:blip>
          <a:srcRect l="13935" r="13935"/>
          <a:stretch/>
        </p:blipFill>
        <p:spPr>
          <a:xfrm>
            <a:off x="5897312" y="2609825"/>
            <a:ext cx="2949447" cy="2212074"/>
          </a:xfrm>
          <a:prstGeom prst="rect">
            <a:avLst/>
          </a:prstGeom>
          <a:noFill/>
          <a:ln>
            <a:noFill/>
          </a:ln>
        </p:spPr>
      </p:pic>
      <p:sp>
        <p:nvSpPr>
          <p:cNvPr id="102" name="Google Shape;102;p19"/>
          <p:cNvSpPr txBox="1">
            <a:spLocks noGrp="1"/>
          </p:cNvSpPr>
          <p:nvPr>
            <p:ph type="title"/>
          </p:nvPr>
        </p:nvSpPr>
        <p:spPr>
          <a:xfrm>
            <a:off x="311700" y="307825"/>
            <a:ext cx="4779300"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Mengapa kita tidak harus pakai plastik?</a:t>
            </a:r>
            <a:endParaRPr/>
          </a:p>
        </p:txBody>
      </p:sp>
      <p:sp>
        <p:nvSpPr>
          <p:cNvPr id="103" name="Google Shape;103;p19"/>
          <p:cNvSpPr txBox="1">
            <a:spLocks noGrp="1"/>
          </p:cNvSpPr>
          <p:nvPr>
            <p:ph type="body" idx="1"/>
          </p:nvPr>
        </p:nvSpPr>
        <p:spPr>
          <a:xfrm>
            <a:off x="3095825" y="1866425"/>
            <a:ext cx="2350800" cy="276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solidFill>
                  <a:schemeClr val="dk1"/>
                </a:solidFill>
              </a:rPr>
              <a:t>Kita harus coba untuk tidak pakai plastik dan pakai lebih banyak bahan daur ulang :D</a:t>
            </a:r>
            <a:endParaRPr sz="1800">
              <a:solidFill>
                <a:schemeClr val="dk1"/>
              </a:solidFill>
            </a:endParaRPr>
          </a:p>
        </p:txBody>
      </p:sp>
      <p:sp>
        <p:nvSpPr>
          <p:cNvPr id="104" name="Google Shape;104;p19"/>
          <p:cNvSpPr txBox="1">
            <a:spLocks noGrp="1"/>
          </p:cNvSpPr>
          <p:nvPr>
            <p:ph type="body" idx="2"/>
          </p:nvPr>
        </p:nvSpPr>
        <p:spPr>
          <a:xfrm>
            <a:off x="489200" y="1941375"/>
            <a:ext cx="2350800" cy="2768700"/>
          </a:xfrm>
          <a:prstGeom prst="rect">
            <a:avLst/>
          </a:prstGeom>
        </p:spPr>
        <p:txBody>
          <a:bodyPr spcFirstLastPara="1" wrap="square" lIns="91425" tIns="91425" rIns="91425" bIns="91425" anchor="t" anchorCtr="0">
            <a:noAutofit/>
          </a:bodyPr>
          <a:lstStyle/>
          <a:p>
            <a:pPr marL="0" marR="25400" lvl="0" indent="0" algn="l" rtl="0">
              <a:spcBef>
                <a:spcPts val="0"/>
              </a:spcBef>
              <a:spcAft>
                <a:spcPts val="0"/>
              </a:spcAft>
              <a:buNone/>
            </a:pPr>
            <a:r>
              <a:rPr lang="en" sz="1800">
                <a:solidFill>
                  <a:schemeClr val="dk1"/>
                </a:solidFill>
              </a:rPr>
              <a:t>Kita harus berhenti pakai plastik karena plastik tidak hanya merusak ekosistem tetapi juga bahaya untuk hewan dan manusia.</a:t>
            </a:r>
            <a:endParaRPr sz="1800">
              <a:solidFill>
                <a:schemeClr val="dk1"/>
              </a:solidFill>
            </a:endParaRPr>
          </a:p>
          <a:p>
            <a:pPr marL="0" lvl="0" indent="0" algn="l" rtl="0">
              <a:spcBef>
                <a:spcPts val="1600"/>
              </a:spcBef>
              <a:spcAft>
                <a:spcPts val="1600"/>
              </a:spcAft>
              <a:buNone/>
            </a:pP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26550" y="299050"/>
            <a:ext cx="8520600" cy="133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FF"/>
                </a:solidFill>
              </a:rPr>
              <a:t>Mengapa kami memutuskan untuk tidak pakai plastik lagi?</a:t>
            </a:r>
            <a:endParaRPr>
              <a:solidFill>
                <a:srgbClr val="0000FF"/>
              </a:solidFill>
            </a:endParaRPr>
          </a:p>
        </p:txBody>
      </p:sp>
      <p:sp>
        <p:nvSpPr>
          <p:cNvPr id="110" name="Google Shape;110;p20"/>
          <p:cNvSpPr txBox="1">
            <a:spLocks noGrp="1"/>
          </p:cNvSpPr>
          <p:nvPr>
            <p:ph type="body" idx="1"/>
          </p:nvPr>
        </p:nvSpPr>
        <p:spPr>
          <a:xfrm>
            <a:off x="373625" y="1578750"/>
            <a:ext cx="4809900" cy="2361000"/>
          </a:xfrm>
          <a:prstGeom prst="rect">
            <a:avLst/>
          </a:prstGeom>
        </p:spPr>
        <p:txBody>
          <a:bodyPr spcFirstLastPara="1" wrap="square" lIns="91425" tIns="91425" rIns="91425" bIns="91425" anchor="t" anchorCtr="0">
            <a:noAutofit/>
          </a:bodyPr>
          <a:lstStyle/>
          <a:p>
            <a:pPr marL="0" marR="25400" lvl="0" indent="0" algn="ctr" rtl="0">
              <a:spcBef>
                <a:spcPts val="0"/>
              </a:spcBef>
              <a:spcAft>
                <a:spcPts val="0"/>
              </a:spcAft>
              <a:buNone/>
            </a:pPr>
            <a:r>
              <a:rPr lang="en" sz="1800">
                <a:solidFill>
                  <a:srgbClr val="212121"/>
                </a:solidFill>
              </a:rPr>
              <a:t>Kami melakukan ini karena kami ingin membantu Bali dan bumi kita. </a:t>
            </a:r>
            <a:endParaRPr sz="1800">
              <a:solidFill>
                <a:srgbClr val="212121"/>
              </a:solidFill>
            </a:endParaRPr>
          </a:p>
          <a:p>
            <a:pPr marL="0" lvl="0" indent="0" algn="ctr" rtl="0">
              <a:spcBef>
                <a:spcPts val="0"/>
              </a:spcBef>
              <a:spcAft>
                <a:spcPts val="1600"/>
              </a:spcAft>
              <a:buNone/>
            </a:pPr>
            <a:r>
              <a:rPr lang="en" sz="1800">
                <a:solidFill>
                  <a:srgbClr val="212121"/>
                </a:solidFill>
              </a:rPr>
              <a:t>Plastik berbahaya bagi planet kita dan semua hewan yang hidup di laut dan sungai</a:t>
            </a:r>
            <a:r>
              <a:rPr lang="en" sz="1800">
                <a:solidFill>
                  <a:srgbClr val="212121"/>
                </a:solidFill>
                <a:latin typeface="Arial"/>
                <a:ea typeface="Arial"/>
                <a:cs typeface="Arial"/>
                <a:sym typeface="Arial"/>
              </a:rPr>
              <a:t>.</a:t>
            </a:r>
            <a:endParaRPr sz="1800">
              <a:solidFill>
                <a:srgbClr val="212121"/>
              </a:solidFill>
              <a:latin typeface="Arial"/>
              <a:ea typeface="Arial"/>
              <a:cs typeface="Arial"/>
              <a:sym typeface="Arial"/>
            </a:endParaRPr>
          </a:p>
        </p:txBody>
      </p:sp>
      <p:pic>
        <p:nvPicPr>
          <p:cNvPr id="111" name="Google Shape;111;p20"/>
          <p:cNvPicPr preferRelativeResize="0"/>
          <p:nvPr/>
        </p:nvPicPr>
        <p:blipFill>
          <a:blip r:embed="rId3">
            <a:alphaModFix/>
          </a:blip>
          <a:stretch>
            <a:fillRect/>
          </a:stretch>
        </p:blipFill>
        <p:spPr>
          <a:xfrm>
            <a:off x="466850" y="3009463"/>
            <a:ext cx="2740175" cy="1642374"/>
          </a:xfrm>
          <a:prstGeom prst="rect">
            <a:avLst/>
          </a:prstGeom>
          <a:noFill/>
          <a:ln>
            <a:noFill/>
          </a:ln>
        </p:spPr>
      </p:pic>
      <p:pic>
        <p:nvPicPr>
          <p:cNvPr id="112" name="Google Shape;112;p20"/>
          <p:cNvPicPr preferRelativeResize="0"/>
          <p:nvPr/>
        </p:nvPicPr>
        <p:blipFill>
          <a:blip r:embed="rId4">
            <a:alphaModFix/>
          </a:blip>
          <a:stretch>
            <a:fillRect/>
          </a:stretch>
        </p:blipFill>
        <p:spPr>
          <a:xfrm>
            <a:off x="3346250" y="3009475"/>
            <a:ext cx="2031350" cy="1815875"/>
          </a:xfrm>
          <a:prstGeom prst="rect">
            <a:avLst/>
          </a:prstGeom>
          <a:noFill/>
          <a:ln>
            <a:noFill/>
          </a:ln>
        </p:spPr>
      </p:pic>
      <p:sp>
        <p:nvSpPr>
          <p:cNvPr id="113" name="Google Shape;113;p20"/>
          <p:cNvSpPr txBox="1"/>
          <p:nvPr/>
        </p:nvSpPr>
        <p:spPr>
          <a:xfrm>
            <a:off x="6799175" y="3403775"/>
            <a:ext cx="2252400" cy="56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20"/>
          <p:cNvSpPr txBox="1">
            <a:spLocks noGrp="1"/>
          </p:cNvSpPr>
          <p:nvPr>
            <p:ph type="body" idx="2"/>
          </p:nvPr>
        </p:nvSpPr>
        <p:spPr>
          <a:xfrm>
            <a:off x="5516825" y="1220075"/>
            <a:ext cx="3415200" cy="349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800">
                <a:solidFill>
                  <a:srgbClr val="212121"/>
                </a:solidFill>
              </a:rPr>
              <a:t>Jauhkan bumi kita dari plastik</a:t>
            </a:r>
            <a:endParaRPr>
              <a:highlight>
                <a:schemeClr val="lt1"/>
              </a:highlight>
            </a:endParaRPr>
          </a:p>
        </p:txBody>
      </p:sp>
      <p:pic>
        <p:nvPicPr>
          <p:cNvPr id="115" name="Google Shape;115;p20"/>
          <p:cNvPicPr preferRelativeResize="0"/>
          <p:nvPr/>
        </p:nvPicPr>
        <p:blipFill>
          <a:blip r:embed="rId5">
            <a:alphaModFix/>
          </a:blip>
          <a:stretch>
            <a:fillRect/>
          </a:stretch>
        </p:blipFill>
        <p:spPr>
          <a:xfrm>
            <a:off x="5584250" y="1683906"/>
            <a:ext cx="3180301" cy="1789644"/>
          </a:xfrm>
          <a:prstGeom prst="rect">
            <a:avLst/>
          </a:prstGeom>
          <a:noFill/>
          <a:ln>
            <a:noFill/>
          </a:ln>
        </p:spPr>
      </p:pic>
      <p:sp>
        <p:nvSpPr>
          <p:cNvPr id="116" name="Google Shape;116;p20"/>
          <p:cNvSpPr txBox="1"/>
          <p:nvPr/>
        </p:nvSpPr>
        <p:spPr>
          <a:xfrm>
            <a:off x="5516825" y="3473550"/>
            <a:ext cx="35349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212121"/>
                </a:solidFill>
                <a:latin typeface="Open Sans"/>
                <a:ea typeface="Open Sans"/>
                <a:cs typeface="Open Sans"/>
                <a:sym typeface="Open Sans"/>
              </a:rPr>
              <a:t>Sampah terus bertambah setiap hari. Kita semua harus tahu kalau sampah plastik sangat berbahaya</a:t>
            </a:r>
            <a:r>
              <a:rPr lang="en" sz="1700">
                <a:solidFill>
                  <a:srgbClr val="212121"/>
                </a:solidFill>
              </a:rPr>
              <a:t>. </a:t>
            </a:r>
            <a:endParaRPr sz="1700">
              <a:solidFill>
                <a:srgbClr val="212121"/>
              </a:solidFill>
            </a:endParaRPr>
          </a:p>
          <a:p>
            <a:pPr marL="0" lvl="0" indent="0" algn="l" rtl="0">
              <a:spcBef>
                <a:spcPts val="0"/>
              </a:spcBef>
              <a:spcAft>
                <a:spcPts val="0"/>
              </a:spcAft>
              <a:buNone/>
            </a:pPr>
            <a:endParaRPr sz="17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1"/>
          <p:cNvPicPr preferRelativeResize="0"/>
          <p:nvPr/>
        </p:nvPicPr>
        <p:blipFill rotWithShape="1">
          <a:blip r:embed="rId3">
            <a:alphaModFix amt="60000"/>
          </a:blip>
          <a:srcRect l="15850" r="15857"/>
          <a:stretch/>
        </p:blipFill>
        <p:spPr>
          <a:xfrm>
            <a:off x="0" y="0"/>
            <a:ext cx="3512600" cy="5143496"/>
          </a:xfrm>
          <a:prstGeom prst="rect">
            <a:avLst/>
          </a:prstGeom>
          <a:noFill/>
          <a:ln>
            <a:noFill/>
          </a:ln>
        </p:spPr>
      </p:pic>
      <p:sp>
        <p:nvSpPr>
          <p:cNvPr id="122" name="Google Shape;122;p21"/>
          <p:cNvSpPr txBox="1">
            <a:spLocks noGrp="1"/>
          </p:cNvSpPr>
          <p:nvPr>
            <p:ph type="title"/>
          </p:nvPr>
        </p:nvSpPr>
        <p:spPr>
          <a:xfrm>
            <a:off x="311700" y="307825"/>
            <a:ext cx="2631900" cy="43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r>
            <a:br>
              <a:rPr lang="en"/>
            </a:br>
            <a:endParaRPr/>
          </a:p>
          <a:p>
            <a:pPr marL="0" lvl="0" indent="0" algn="l" rtl="0">
              <a:spcBef>
                <a:spcPts val="0"/>
              </a:spcBef>
              <a:spcAft>
                <a:spcPts val="0"/>
              </a:spcAft>
              <a:buNone/>
            </a:pPr>
            <a:r>
              <a:rPr lang="en"/>
              <a:t>Ayo kita daur ulang sampah untuk bumi yang lebih bersih!</a:t>
            </a:r>
            <a:endParaRPr/>
          </a:p>
        </p:txBody>
      </p:sp>
      <p:sp>
        <p:nvSpPr>
          <p:cNvPr id="123" name="Google Shape;123;p21"/>
          <p:cNvSpPr txBox="1">
            <a:spLocks noGrp="1"/>
          </p:cNvSpPr>
          <p:nvPr>
            <p:ph type="body" idx="1"/>
          </p:nvPr>
        </p:nvSpPr>
        <p:spPr>
          <a:xfrm>
            <a:off x="4017625" y="307825"/>
            <a:ext cx="2378700" cy="43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Kami ingin berbagi pengetahuan kami dengan sekolah lain tentang daur ulang dan plastik.</a:t>
            </a:r>
            <a:endParaRPr sz="1800">
              <a:solidFill>
                <a:schemeClr val="dk1"/>
              </a:solidFill>
            </a:endParaRPr>
          </a:p>
          <a:p>
            <a:pPr marL="0" lvl="0" indent="0" algn="l" rtl="0">
              <a:spcBef>
                <a:spcPts val="1600"/>
              </a:spcBef>
              <a:spcAft>
                <a:spcPts val="0"/>
              </a:spcAft>
              <a:buNone/>
            </a:pPr>
            <a:r>
              <a:rPr lang="en" sz="1800">
                <a:solidFill>
                  <a:schemeClr val="dk1"/>
                </a:solidFill>
              </a:rPr>
              <a:t>Plastik sangat sulit untuk didaur ulang dan kami ingin semua orang berhenti memakai plastik.</a:t>
            </a:r>
            <a:endParaRPr sz="1800">
              <a:solidFill>
                <a:schemeClr val="dk1"/>
              </a:solidFill>
            </a:endParaRPr>
          </a:p>
          <a:p>
            <a:pPr marL="0" lvl="0" indent="0" algn="l" rtl="0">
              <a:spcBef>
                <a:spcPts val="1600"/>
              </a:spcBef>
              <a:spcAft>
                <a:spcPts val="1600"/>
              </a:spcAft>
              <a:buNone/>
            </a:pPr>
            <a:endParaRPr sz="1800">
              <a:solidFill>
                <a:schemeClr val="dk1"/>
              </a:solidFill>
            </a:endParaRPr>
          </a:p>
        </p:txBody>
      </p:sp>
      <p:sp>
        <p:nvSpPr>
          <p:cNvPr id="124" name="Google Shape;124;p21"/>
          <p:cNvSpPr txBox="1">
            <a:spLocks noGrp="1"/>
          </p:cNvSpPr>
          <p:nvPr>
            <p:ph type="body" idx="2"/>
          </p:nvPr>
        </p:nvSpPr>
        <p:spPr>
          <a:xfrm>
            <a:off x="6452850" y="307825"/>
            <a:ext cx="2389800" cy="43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Mengapa kita harus mendaur ulang plastik?</a:t>
            </a:r>
            <a:endParaRPr>
              <a:solidFill>
                <a:schemeClr val="dk1"/>
              </a:solidFill>
            </a:endParaRPr>
          </a:p>
          <a:p>
            <a:pPr marL="0" lvl="0" indent="0" algn="l" rtl="0">
              <a:spcBef>
                <a:spcPts val="1600"/>
              </a:spcBef>
              <a:spcAft>
                <a:spcPts val="0"/>
              </a:spcAft>
              <a:buNone/>
            </a:pPr>
            <a:r>
              <a:rPr lang="en">
                <a:solidFill>
                  <a:schemeClr val="dk1"/>
                </a:solidFill>
              </a:rPr>
              <a:t>Ketika kita mendaur ulang plastik, plastik itu akan diubah menjadi produk baru.</a:t>
            </a:r>
            <a:endParaRPr>
              <a:solidFill>
                <a:schemeClr val="dk1"/>
              </a:solidFill>
            </a:endParaRPr>
          </a:p>
          <a:p>
            <a:pPr marL="0" lvl="0" indent="0" algn="l" rtl="0">
              <a:spcBef>
                <a:spcPts val="1600"/>
              </a:spcBef>
              <a:spcAft>
                <a:spcPts val="0"/>
              </a:spcAft>
              <a:buNone/>
            </a:pPr>
            <a:r>
              <a:rPr lang="en">
                <a:solidFill>
                  <a:schemeClr val="dk1"/>
                </a:solidFill>
              </a:rPr>
              <a:t>Daur ulang dapat menghemat energi. Ini juga membantu mengatasi perubahan iklim. </a:t>
            </a:r>
            <a:endParaRPr>
              <a:solidFill>
                <a:schemeClr val="dk1"/>
              </a:solidFill>
            </a:endParaRPr>
          </a:p>
          <a:p>
            <a:pPr marL="0" lvl="0" indent="0" algn="l" rtl="0">
              <a:spcBef>
                <a:spcPts val="1600"/>
              </a:spcBef>
              <a:spcAft>
                <a:spcPts val="1600"/>
              </a:spcAft>
              <a:buNone/>
            </a:pPr>
            <a:r>
              <a:rPr lang="en">
                <a:solidFill>
                  <a:schemeClr val="dk1"/>
                </a:solidFill>
              </a:rPr>
              <a:t>Sampah akan sedikit berkurang dan ini baik untuk lingkungan kita.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2"/>
          <p:cNvPicPr preferRelativeResize="0"/>
          <p:nvPr/>
        </p:nvPicPr>
        <p:blipFill rotWithShape="1">
          <a:blip r:embed="rId3">
            <a:alphaModFix/>
          </a:blip>
          <a:srcRect t="21776" b="21776"/>
          <a:stretch/>
        </p:blipFill>
        <p:spPr>
          <a:xfrm>
            <a:off x="6" y="0"/>
            <a:ext cx="3042665" cy="1717469"/>
          </a:xfrm>
          <a:prstGeom prst="rect">
            <a:avLst/>
          </a:prstGeom>
          <a:noFill/>
          <a:ln>
            <a:noFill/>
          </a:ln>
        </p:spPr>
      </p:pic>
      <p:pic>
        <p:nvPicPr>
          <p:cNvPr id="130" name="Google Shape;130;p22"/>
          <p:cNvPicPr preferRelativeResize="0"/>
          <p:nvPr/>
        </p:nvPicPr>
        <p:blipFill rotWithShape="1">
          <a:blip r:embed="rId4">
            <a:alphaModFix/>
          </a:blip>
          <a:srcRect l="3270" r="3280"/>
          <a:stretch/>
        </p:blipFill>
        <p:spPr>
          <a:xfrm>
            <a:off x="7" y="1713003"/>
            <a:ext cx="3042663" cy="1717468"/>
          </a:xfrm>
          <a:prstGeom prst="rect">
            <a:avLst/>
          </a:prstGeom>
          <a:noFill/>
          <a:ln>
            <a:noFill/>
          </a:ln>
        </p:spPr>
      </p:pic>
      <p:pic>
        <p:nvPicPr>
          <p:cNvPr id="131" name="Google Shape;131;p22"/>
          <p:cNvPicPr preferRelativeResize="0"/>
          <p:nvPr/>
        </p:nvPicPr>
        <p:blipFill rotWithShape="1">
          <a:blip r:embed="rId5">
            <a:alphaModFix/>
          </a:blip>
          <a:srcRect l="3712" r="3712"/>
          <a:stretch/>
        </p:blipFill>
        <p:spPr>
          <a:xfrm>
            <a:off x="7" y="3426006"/>
            <a:ext cx="3042666" cy="1717493"/>
          </a:xfrm>
          <a:prstGeom prst="rect">
            <a:avLst/>
          </a:prstGeom>
          <a:noFill/>
          <a:ln>
            <a:noFill/>
          </a:ln>
        </p:spPr>
      </p:pic>
      <p:sp>
        <p:nvSpPr>
          <p:cNvPr id="132" name="Google Shape;132;p22"/>
          <p:cNvSpPr txBox="1">
            <a:spLocks noGrp="1"/>
          </p:cNvSpPr>
          <p:nvPr>
            <p:ph type="title"/>
          </p:nvPr>
        </p:nvSpPr>
        <p:spPr>
          <a:xfrm>
            <a:off x="3539551" y="307825"/>
            <a:ext cx="5289000"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Mengapa binatang laut tidak bisa berhenti makan plastik?</a:t>
            </a:r>
            <a:endParaRPr>
              <a:solidFill>
                <a:schemeClr val="dk1"/>
              </a:solidFill>
            </a:endParaRPr>
          </a:p>
        </p:txBody>
      </p:sp>
      <p:sp>
        <p:nvSpPr>
          <p:cNvPr id="133" name="Google Shape;133;p22"/>
          <p:cNvSpPr txBox="1">
            <a:spLocks noGrp="1"/>
          </p:cNvSpPr>
          <p:nvPr>
            <p:ph type="body" idx="1"/>
          </p:nvPr>
        </p:nvSpPr>
        <p:spPr>
          <a:xfrm>
            <a:off x="3539425" y="1810225"/>
            <a:ext cx="5289000" cy="21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Bagi binatang laut, bau dan warna plastik kelihatan seperti makanan.</a:t>
            </a:r>
            <a:endParaRPr>
              <a:solidFill>
                <a:schemeClr val="dk1"/>
              </a:solidFill>
            </a:endParaRPr>
          </a:p>
          <a:p>
            <a:pPr marL="0" lvl="0" indent="0" algn="l" rtl="0">
              <a:spcBef>
                <a:spcPts val="1600"/>
              </a:spcBef>
              <a:spcAft>
                <a:spcPts val="0"/>
              </a:spcAft>
              <a:buNone/>
            </a:pPr>
            <a:r>
              <a:rPr lang="en">
                <a:solidFill>
                  <a:schemeClr val="dk1"/>
                </a:solidFill>
              </a:rPr>
              <a:t>Binatang laut itu akan mendekat dan makan plastik itu. </a:t>
            </a:r>
            <a:endParaRPr>
              <a:solidFill>
                <a:schemeClr val="dk1"/>
              </a:solidFill>
            </a:endParaRPr>
          </a:p>
          <a:p>
            <a:pPr marL="0" lvl="0" indent="0" algn="l" rtl="0">
              <a:spcBef>
                <a:spcPts val="1600"/>
              </a:spcBef>
              <a:spcAft>
                <a:spcPts val="1600"/>
              </a:spcAft>
              <a:buNone/>
            </a:pPr>
            <a:r>
              <a:rPr lang="en">
                <a:solidFill>
                  <a:schemeClr val="dk1"/>
                </a:solidFill>
              </a:rPr>
              <a:t>Mereka akan keracunan dan lama-lama akan mati.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MIKRO</a:t>
            </a:r>
            <a:r>
              <a:rPr lang="en">
                <a:solidFill>
                  <a:srgbClr val="FF0000"/>
                </a:solidFill>
              </a:rPr>
              <a:t>PLASTIK</a:t>
            </a:r>
            <a:endParaRPr>
              <a:solidFill>
                <a:srgbClr val="FF0000"/>
              </a:solidFill>
            </a:endParaRPr>
          </a:p>
        </p:txBody>
      </p:sp>
      <p:sp>
        <p:nvSpPr>
          <p:cNvPr id="139" name="Google Shape;139;p23"/>
          <p:cNvSpPr txBox="1">
            <a:spLocks noGrp="1"/>
          </p:cNvSpPr>
          <p:nvPr>
            <p:ph type="body" idx="1"/>
          </p:nvPr>
        </p:nvSpPr>
        <p:spPr>
          <a:xfrm>
            <a:off x="311700" y="1030075"/>
            <a:ext cx="8520600" cy="3982200"/>
          </a:xfrm>
          <a:prstGeom prst="rect">
            <a:avLst/>
          </a:prstGeom>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endParaRPr sz="1000"/>
          </a:p>
          <a:p>
            <a:pPr marL="0" lvl="0" indent="0" algn="l" rtl="0">
              <a:lnSpc>
                <a:spcPct val="114000"/>
              </a:lnSpc>
              <a:spcBef>
                <a:spcPts val="0"/>
              </a:spcBef>
              <a:spcAft>
                <a:spcPts val="0"/>
              </a:spcAft>
              <a:buNone/>
            </a:pPr>
            <a:r>
              <a:rPr lang="en" sz="1000" b="1"/>
              <a:t>APA ITU MIKROPLASTIK?</a:t>
            </a:r>
            <a:endParaRPr sz="1000"/>
          </a:p>
          <a:p>
            <a:pPr marL="0" lvl="0" indent="0" algn="l" rtl="0">
              <a:lnSpc>
                <a:spcPct val="114000"/>
              </a:lnSpc>
              <a:spcBef>
                <a:spcPts val="0"/>
              </a:spcBef>
              <a:spcAft>
                <a:spcPts val="0"/>
              </a:spcAft>
              <a:buNone/>
            </a:pPr>
            <a:r>
              <a:rPr lang="en" sz="1000"/>
              <a:t>Mikroplastik adalah partikel terkecil dari plastik, besarnya kurang dari 5 milimeter. </a:t>
            </a:r>
            <a:endParaRPr sz="1000"/>
          </a:p>
          <a:p>
            <a:pPr marL="0" lvl="0" indent="0" algn="l" rtl="0">
              <a:lnSpc>
                <a:spcPct val="114000"/>
              </a:lnSpc>
              <a:spcBef>
                <a:spcPts val="0"/>
              </a:spcBef>
              <a:spcAft>
                <a:spcPts val="0"/>
              </a:spcAft>
              <a:buNone/>
            </a:pPr>
            <a:endParaRPr sz="1000"/>
          </a:p>
          <a:p>
            <a:pPr marL="0" lvl="0" indent="0" algn="l" rtl="0">
              <a:lnSpc>
                <a:spcPct val="114000"/>
              </a:lnSpc>
              <a:spcBef>
                <a:spcPts val="0"/>
              </a:spcBef>
              <a:spcAft>
                <a:spcPts val="0"/>
              </a:spcAft>
              <a:buNone/>
            </a:pPr>
            <a:r>
              <a:rPr lang="en" sz="1000" b="1"/>
              <a:t>MIKROPLASTIK BERASAL DARI MANA ?</a:t>
            </a:r>
            <a:endParaRPr sz="1000" b="1"/>
          </a:p>
          <a:p>
            <a:pPr marL="0" lvl="0" indent="0" algn="l" rtl="0">
              <a:lnSpc>
                <a:spcPct val="114000"/>
              </a:lnSpc>
              <a:spcBef>
                <a:spcPts val="0"/>
              </a:spcBef>
              <a:spcAft>
                <a:spcPts val="0"/>
              </a:spcAft>
              <a:buNone/>
            </a:pPr>
            <a:r>
              <a:rPr lang="en" sz="1000"/>
              <a:t>Mikroplastik berasal dari berbagai sumber. Salah satunya dari plastik itu sendiri. Mikroplastik bisa masuk atau dimakan oleh ikan, penyu, atau ada di dalam garam. Itu karena mikroplastik sangat sangat kecil. Kita mungkin tidak bisa melihat mikroplastik. </a:t>
            </a:r>
            <a:endParaRPr sz="1000"/>
          </a:p>
          <a:p>
            <a:pPr marL="0" lvl="0" indent="0" algn="l" rtl="0">
              <a:lnSpc>
                <a:spcPct val="114000"/>
              </a:lnSpc>
              <a:spcBef>
                <a:spcPts val="0"/>
              </a:spcBef>
              <a:spcAft>
                <a:spcPts val="0"/>
              </a:spcAft>
              <a:buNone/>
            </a:pPr>
            <a:r>
              <a:rPr lang="en" sz="1000"/>
              <a:t> </a:t>
            </a:r>
            <a:endParaRPr sz="1100">
              <a:latin typeface="Arial"/>
              <a:ea typeface="Arial"/>
              <a:cs typeface="Arial"/>
              <a:sym typeface="Arial"/>
            </a:endParaRPr>
          </a:p>
          <a:p>
            <a:pPr marL="0" lvl="0" indent="0" algn="l" rtl="0">
              <a:lnSpc>
                <a:spcPct val="114000"/>
              </a:lnSpc>
              <a:spcBef>
                <a:spcPts val="0"/>
              </a:spcBef>
              <a:spcAft>
                <a:spcPts val="0"/>
              </a:spcAft>
              <a:buNone/>
            </a:pPr>
            <a:r>
              <a:rPr lang="en" sz="1400">
                <a:latin typeface="Arial"/>
                <a:ea typeface="Arial"/>
                <a:cs typeface="Arial"/>
                <a:sym typeface="Arial"/>
              </a:rPr>
              <a:t>Jadi, kita tidak boleh membuang sampah plastik ke laut. Kalau tidak, akan ada banyak sekali mikroplastik yang termakan oleh binatang laut dan manusia.</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p>
          <a:p>
            <a:pPr marL="0" lvl="0" indent="0" algn="l" rtl="0">
              <a:spcBef>
                <a:spcPts val="1600"/>
              </a:spcBef>
              <a:spcAft>
                <a:spcPts val="0"/>
              </a:spcAft>
              <a:buNone/>
            </a:pPr>
            <a:endParaRPr sz="1000"/>
          </a:p>
          <a:p>
            <a:pPr marL="0" lvl="0" indent="0" algn="l" rtl="0">
              <a:spcBef>
                <a:spcPts val="1600"/>
              </a:spcBef>
              <a:spcAft>
                <a:spcPts val="1600"/>
              </a:spcAft>
              <a:buNone/>
            </a:pPr>
            <a:endParaRPr sz="1000" b="1" u="sng"/>
          </a:p>
        </p:txBody>
      </p:sp>
      <p:pic>
        <p:nvPicPr>
          <p:cNvPr id="140" name="Google Shape;140;p23"/>
          <p:cNvPicPr preferRelativeResize="0"/>
          <p:nvPr/>
        </p:nvPicPr>
        <p:blipFill>
          <a:blip r:embed="rId3">
            <a:alphaModFix/>
          </a:blip>
          <a:stretch>
            <a:fillRect/>
          </a:stretch>
        </p:blipFill>
        <p:spPr>
          <a:xfrm>
            <a:off x="2825825" y="3077925"/>
            <a:ext cx="3294300" cy="184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5892550" y="1333325"/>
            <a:ext cx="3440100" cy="16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6AA84F"/>
                </a:solidFill>
              </a:rPr>
              <a:t>Ada PERTANYAAN?</a:t>
            </a:r>
            <a:endParaRPr sz="4800">
              <a:solidFill>
                <a:srgbClr val="6AA84F"/>
              </a:solidFill>
            </a:endParaRPr>
          </a:p>
        </p:txBody>
      </p:sp>
      <p:pic>
        <p:nvPicPr>
          <p:cNvPr id="146" name="Google Shape;146;p24"/>
          <p:cNvPicPr preferRelativeResize="0"/>
          <p:nvPr/>
        </p:nvPicPr>
        <p:blipFill>
          <a:blip r:embed="rId3">
            <a:alphaModFix/>
          </a:blip>
          <a:stretch>
            <a:fillRect/>
          </a:stretch>
        </p:blipFill>
        <p:spPr>
          <a:xfrm>
            <a:off x="2110625" y="272675"/>
            <a:ext cx="2611475" cy="4025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5" descr="Image result for terima kasih"/>
          <p:cNvPicPr preferRelativeResize="0"/>
          <p:nvPr/>
        </p:nvPicPr>
        <p:blipFill>
          <a:blip r:embed="rId3">
            <a:alphaModFix/>
          </a:blip>
          <a:stretch>
            <a:fillRect/>
          </a:stretch>
        </p:blipFill>
        <p:spPr>
          <a:xfrm>
            <a:off x="4548575" y="1065900"/>
            <a:ext cx="3140875" cy="2803175"/>
          </a:xfrm>
          <a:prstGeom prst="rect">
            <a:avLst/>
          </a:prstGeom>
          <a:noFill/>
          <a:ln>
            <a:noFill/>
          </a:ln>
        </p:spPr>
      </p:pic>
      <p:pic>
        <p:nvPicPr>
          <p:cNvPr id="152" name="Google Shape;152;p25" descr="Image result for terima kasih"/>
          <p:cNvPicPr preferRelativeResize="0"/>
          <p:nvPr/>
        </p:nvPicPr>
        <p:blipFill>
          <a:blip r:embed="rId3">
            <a:alphaModFix/>
          </a:blip>
          <a:stretch>
            <a:fillRect/>
          </a:stretch>
        </p:blipFill>
        <p:spPr>
          <a:xfrm>
            <a:off x="842800" y="919958"/>
            <a:ext cx="3140875" cy="2093917"/>
          </a:xfrm>
          <a:prstGeom prst="rect">
            <a:avLst/>
          </a:prstGeom>
          <a:noFill/>
          <a:ln>
            <a:noFill/>
          </a:ln>
        </p:spPr>
      </p:pic>
      <p:pic>
        <p:nvPicPr>
          <p:cNvPr id="153" name="Google Shape;153;p25" descr="Image result for terima kasih"/>
          <p:cNvPicPr preferRelativeResize="0"/>
          <p:nvPr/>
        </p:nvPicPr>
        <p:blipFill>
          <a:blip r:embed="rId3">
            <a:alphaModFix/>
          </a:blip>
          <a:stretch>
            <a:fillRect/>
          </a:stretch>
        </p:blipFill>
        <p:spPr>
          <a:xfrm>
            <a:off x="2080225" y="2717083"/>
            <a:ext cx="3140875" cy="2093917"/>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Words>
  <Application>Microsoft Macintosh PowerPoint</Application>
  <PresentationFormat>On-screen Show (16:9)</PresentationFormat>
  <Paragraphs>44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Economica</vt:lpstr>
      <vt:lpstr>Open Sans</vt:lpstr>
      <vt:lpstr>Luxe</vt:lpstr>
      <vt:lpstr>PowerPoint Presentation</vt:lpstr>
      <vt:lpstr>Jangan Lagi pakai Plastik!</vt:lpstr>
      <vt:lpstr>Mengapa kita tidak harus pakai plastik?</vt:lpstr>
      <vt:lpstr>Mengapa kami memutuskan untuk tidak pakai plastik lagi?</vt:lpstr>
      <vt:lpstr>    Ayo kita daur ulang sampah untuk bumi yang lebih bersih!</vt:lpstr>
      <vt:lpstr>Mengapa binatang laut tidak bisa berhenti makan plastik?</vt:lpstr>
      <vt:lpstr>MIKROPLASTIK</vt:lpstr>
      <vt:lpstr>Ada PERTANYAAN?</vt:lpstr>
      <vt:lpstr>PowerPoint Presentation</vt:lpstr>
      <vt:lpstr>pertanyaan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Monica Steiner</cp:lastModifiedBy>
  <cp:revision>1</cp:revision>
  <dcterms:modified xsi:type="dcterms:W3CDTF">2019-02-28T00:20:36Z</dcterms:modified>
</cp:coreProperties>
</file>